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158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270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503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09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420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4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588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1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14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19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73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F84C0-EFFD-4FF1-BDFE-701E055BDAF9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8AAB2-0547-4152-995D-399BB97D2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852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5.jp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gif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81" y="404664"/>
            <a:ext cx="761984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619268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860" y="3108964"/>
            <a:ext cx="4032448" cy="2912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827584" y="1772816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«Разработка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реализация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детоцентрированных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образовательных практик в условиях современной  РППС образовательных организаций –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новостроек»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41308" y="6021288"/>
            <a:ext cx="1919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Воспитатель: Меньшова А.А.</a:t>
            </a:r>
            <a:endParaRPr lang="ru-RU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635896" y="652534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83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</p:spPr>
      </p:pic>
      <p:sp>
        <p:nvSpPr>
          <p:cNvPr id="8" name="Блок-схема: документ 7"/>
          <p:cNvSpPr/>
          <p:nvPr/>
        </p:nvSpPr>
        <p:spPr>
          <a:xfrm>
            <a:off x="1907704" y="692696"/>
            <a:ext cx="5328592" cy="2088232"/>
          </a:xfrm>
          <a:prstGeom prst="flowChartDocument">
            <a:avLst/>
          </a:prstGeom>
          <a:gradFill flip="none" rotWithShape="0">
            <a:gsLst>
              <a:gs pos="3000">
                <a:srgbClr val="3399FF">
                  <a:lumMod val="29000"/>
                  <a:lumOff val="71000"/>
                </a:srgbClr>
              </a:gs>
              <a:gs pos="16000">
                <a:srgbClr val="00CCCC">
                  <a:lumMod val="33000"/>
                  <a:lumOff val="67000"/>
                </a:srgbClr>
              </a:gs>
              <a:gs pos="47000">
                <a:srgbClr val="9999FF">
                  <a:lumMod val="75000"/>
                  <a:lumOff val="25000"/>
                </a:srgbClr>
              </a:gs>
              <a:gs pos="60001">
                <a:srgbClr val="2E6792">
                  <a:lumMod val="65000"/>
                  <a:lumOff val="35000"/>
                </a:srgbClr>
              </a:gs>
              <a:gs pos="71001">
                <a:srgbClr val="3333CC">
                  <a:lumMod val="67000"/>
                  <a:lumOff val="33000"/>
                </a:srgbClr>
              </a:gs>
              <a:gs pos="81000">
                <a:srgbClr val="1170FF">
                  <a:lumMod val="74000"/>
                  <a:lumOff val="26000"/>
                </a:srgbClr>
              </a:gs>
              <a:gs pos="100000">
                <a:srgbClr val="006699">
                  <a:lumMod val="56000"/>
                  <a:lumOff val="44000"/>
                </a:srgbClr>
              </a:gs>
            </a:gsLst>
            <a:lin ang="5400000" scaled="0"/>
            <a:tileRect/>
          </a:gradFill>
          <a:ln w="15875" cap="flat" cmpd="sng" algn="ctr">
            <a:solidFill>
              <a:srgbClr val="31B6FD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>
            <a:glow rad="228600">
              <a:srgbClr val="05E0DB">
                <a:satMod val="175000"/>
                <a:alpha val="40000"/>
              </a:srgbClr>
            </a:glow>
            <a:outerShdw blurRad="50800" dist="38100" algn="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rebuchet M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31740" y="4077072"/>
            <a:ext cx="4608512" cy="2304256"/>
          </a:xfrm>
          <a:prstGeom prst="roundRect">
            <a:avLst/>
          </a:prstGeom>
          <a:solidFill>
            <a:srgbClr val="EDFB65"/>
          </a:solidFill>
          <a:ln w="15875" cap="flat" cmpd="sng" algn="ctr">
            <a:solidFill>
              <a:srgbClr val="31B6FD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normalizeH="0" baseline="0" noProof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Trebuchet MS"/>
              </a:rPr>
              <a:t>ОБРАЗОВАТЕЛЬНЫЙ ПРОЦЕСС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rebuchet MS"/>
              </a:rPr>
              <a:t>Часть формируемая участниками образовательных  отношений</a:t>
            </a:r>
            <a:endParaRPr kumimoji="0" lang="ru-RU" sz="1800" b="1" u="none" strike="noStrike" kern="1200" cap="all" normalizeH="0" baseline="0" noProof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Trebuchet M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u="none" strike="noStrike" kern="1200" cap="all" normalizeH="0" baseline="0" noProof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Trebuchet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1052736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haroni" panose="02010803020104030203" pitchFamily="2" charset="-79"/>
              </a:rPr>
              <a:t>ОБЛАСТЬ ИЗМЕНЕНИЯ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haroni" panose="02010803020104030203" pitchFamily="2" charset="-79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211960" y="2778756"/>
            <a:ext cx="648072" cy="115430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973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44" y="0"/>
            <a:ext cx="9154344" cy="6913909"/>
          </a:xfrm>
          <a:prstGeom prst="rect">
            <a:avLst/>
          </a:prstGeom>
        </p:spPr>
      </p:pic>
      <p:sp>
        <p:nvSpPr>
          <p:cNvPr id="3" name="Багетная рамка 2"/>
          <p:cNvSpPr/>
          <p:nvPr/>
        </p:nvSpPr>
        <p:spPr>
          <a:xfrm>
            <a:off x="2444062" y="547809"/>
            <a:ext cx="4432194" cy="1368152"/>
          </a:xfrm>
          <a:prstGeom prst="beve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763689" y="3651089"/>
            <a:ext cx="432048" cy="1722127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9982925">
            <a:off x="2899575" y="3520089"/>
            <a:ext cx="428593" cy="917467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75656" y="2386607"/>
            <a:ext cx="2478560" cy="1120438"/>
          </a:xfrm>
          <a:prstGeom prst="roundRect">
            <a:avLst/>
          </a:prstGeom>
          <a:solidFill>
            <a:srgbClr val="FF6D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80248" y="2355355"/>
            <a:ext cx="2488096" cy="1151690"/>
          </a:xfrm>
          <a:prstGeom prst="roundRect">
            <a:avLst/>
          </a:prstGeom>
          <a:solidFill>
            <a:srgbClr val="A5FF53"/>
          </a:solidFill>
          <a:ln w="15875" cap="flat" cmpd="sng" algn="ctr">
            <a:solidFill>
              <a:srgbClr val="31B6FD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63719" y="908720"/>
            <a:ext cx="341656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anose="020B0A04020102020204" pitchFamily="34" charset="0"/>
              </a:rPr>
              <a:t>ПРОЦЕССЫ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63688" y="2636912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РППС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18805"/>
            <a:ext cx="2376264" cy="1332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755577" y="5517232"/>
            <a:ext cx="2358294" cy="1200330"/>
          </a:xfrm>
          <a:prstGeom prst="roundRect">
            <a:avLst>
              <a:gd name="adj" fmla="val 25445"/>
            </a:avLst>
          </a:prstGeom>
          <a:solidFill>
            <a:srgbClr val="EDFB65"/>
          </a:solidFill>
          <a:ln w="15875" cap="flat" cmpd="sng" algn="ctr">
            <a:solidFill>
              <a:srgbClr val="31B6FD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4484861"/>
            <a:ext cx="2116137" cy="88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459321"/>
            <a:ext cx="2016224" cy="919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735796" y="4725144"/>
            <a:ext cx="211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5578" y="5517233"/>
            <a:ext cx="2358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студийного образования к образовательным локациям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6572">
            <a:off x="6479420" y="3534103"/>
            <a:ext cx="492446" cy="94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724128" y="4725144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512807" y="5589239"/>
            <a:ext cx="915177" cy="93610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376" y="5517232"/>
            <a:ext cx="97592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707904" y="580526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32376" y="5805264"/>
            <a:ext cx="975928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После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32040" y="580526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075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46" y="-142810"/>
            <a:ext cx="9228888" cy="7030009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2682"/>
            <a:ext cx="4425692" cy="1473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99792" y="823787"/>
            <a:ext cx="381642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УСЛОВИЯ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371" y="2200580"/>
            <a:ext cx="2321819" cy="1056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529" y="2331630"/>
            <a:ext cx="191452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384" y="2146352"/>
            <a:ext cx="2378075" cy="1110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171" y="2200581"/>
            <a:ext cx="2209150" cy="1171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84547">
            <a:off x="2709064" y="1790195"/>
            <a:ext cx="342364" cy="36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45184">
            <a:off x="5795838" y="1721505"/>
            <a:ext cx="506197" cy="50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1448140" y="3598146"/>
            <a:ext cx="2427974" cy="66410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509" y="3347840"/>
            <a:ext cx="2726906" cy="91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Скругленный прямоугольник 22"/>
          <p:cNvSpPr/>
          <p:nvPr/>
        </p:nvSpPr>
        <p:spPr>
          <a:xfrm>
            <a:off x="984707" y="4512402"/>
            <a:ext cx="1785620" cy="850928"/>
          </a:xfrm>
          <a:prstGeom prst="roundRect">
            <a:avLst/>
          </a:prstGeom>
          <a:solidFill>
            <a:srgbClr val="B861FF"/>
          </a:solidFill>
          <a:ln w="15875" cap="flat" cmpd="sng" algn="ctr">
            <a:solidFill>
              <a:srgbClr val="31B6FD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rebuchet MS"/>
            </a:endParaRPr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943" y="4512402"/>
            <a:ext cx="1779580" cy="85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306" y="4183136"/>
            <a:ext cx="453207" cy="329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81872" y="4183136"/>
            <a:ext cx="448341" cy="37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7647">
            <a:off x="2435815" y="3310397"/>
            <a:ext cx="450850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ый прямоугольник 32"/>
          <p:cNvSpPr/>
          <p:nvPr/>
        </p:nvSpPr>
        <p:spPr>
          <a:xfrm>
            <a:off x="984706" y="5453936"/>
            <a:ext cx="1718594" cy="1287432"/>
          </a:xfrm>
          <a:prstGeom prst="roundRect">
            <a:avLst/>
          </a:prstGeom>
          <a:solidFill>
            <a:srgbClr val="EDFB65"/>
          </a:solidFill>
          <a:ln w="15875" cap="flat" cmpd="sng" algn="ctr">
            <a:solidFill>
              <a:srgbClr val="31B6FD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00369" y="3805045"/>
            <a:ext cx="1495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Гибкая среда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4707" y="4653136"/>
            <a:ext cx="1937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Предметное</a:t>
            </a:r>
          </a:p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окружение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24160" y="4653136"/>
            <a:ext cx="1835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Информационные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ресурсы</a:t>
            </a:r>
            <a:endParaRPr lang="ru-RU" sz="1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60" y="5453937"/>
            <a:ext cx="1835872" cy="1287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131840" y="5589240"/>
            <a:ext cx="1649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-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Ноутбуки</a:t>
            </a: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-Планшеты</a:t>
            </a: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-Оборудование для конференционной связи</a:t>
            </a:r>
            <a:endParaRPr lang="ru-RU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2564" y="5589240"/>
            <a:ext cx="194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Настенный магнитный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мольберт</a:t>
            </a: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-Матовая магнитно -маркерная 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клеенка</a:t>
            </a: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-Маркеры</a:t>
            </a:r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мелки</a:t>
            </a:r>
          </a:p>
        </p:txBody>
      </p:sp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500" y="5237911"/>
            <a:ext cx="474635" cy="51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971" y="5186323"/>
            <a:ext cx="476250" cy="56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243172" y="3501617"/>
            <a:ext cx="252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Образовательная практика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«Детская документация»</a:t>
            </a:r>
            <a:endParaRPr lang="ru-RU" sz="1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562" y="4386607"/>
            <a:ext cx="3894933" cy="2838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Скругленный прямоугольник 48"/>
          <p:cNvSpPr/>
          <p:nvPr/>
        </p:nvSpPr>
        <p:spPr>
          <a:xfrm>
            <a:off x="5243171" y="4279629"/>
            <a:ext cx="2526244" cy="373507"/>
          </a:xfrm>
          <a:prstGeom prst="roundRect">
            <a:avLst/>
          </a:prstGeom>
          <a:solidFill>
            <a:srgbClr val="FFA4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921" y="4248695"/>
            <a:ext cx="18634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9024">
            <a:off x="6076904" y="3026350"/>
            <a:ext cx="531796" cy="53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495">
            <a:off x="6043583" y="3850955"/>
            <a:ext cx="701675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 rot="19620781">
            <a:off x="5785470" y="5200627"/>
            <a:ext cx="1117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Социо-игровая</a:t>
            </a:r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9" name="TextBox 2048"/>
          <p:cNvSpPr txBox="1"/>
          <p:nvPr/>
        </p:nvSpPr>
        <p:spPr>
          <a:xfrm rot="19090356">
            <a:off x="6641147" y="4719755"/>
            <a:ext cx="1272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Развивающее</a:t>
            </a:r>
          </a:p>
          <a:p>
            <a:r>
              <a:rPr lang="ru-RU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</a:t>
            </a:r>
          </a:p>
        </p:txBody>
      </p:sp>
      <p:sp>
        <p:nvSpPr>
          <p:cNvPr id="2076" name="TextBox 2075"/>
          <p:cNvSpPr txBox="1"/>
          <p:nvPr/>
        </p:nvSpPr>
        <p:spPr>
          <a:xfrm rot="19381717">
            <a:off x="6365642" y="5811059"/>
            <a:ext cx="1177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Говорящие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стены</a:t>
            </a:r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78" name="TextBox 2077"/>
          <p:cNvSpPr txBox="1"/>
          <p:nvPr/>
        </p:nvSpPr>
        <p:spPr>
          <a:xfrm rot="19168774">
            <a:off x="7263949" y="5156847"/>
            <a:ext cx="12221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критического мышления</a:t>
            </a:r>
          </a:p>
        </p:txBody>
      </p:sp>
    </p:spTree>
    <p:extLst>
      <p:ext uri="{BB962C8B-B14F-4D97-AF65-F5344CB8AC3E}">
        <p14:creationId xmlns:p14="http://schemas.microsoft.com/office/powerpoint/2010/main" val="16417427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548" y="0"/>
            <a:ext cx="9230547" cy="6858000"/>
          </a:xfrm>
          <a:ln>
            <a:solidFill>
              <a:srgbClr val="FFC000"/>
            </a:solidFill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461" y="332656"/>
            <a:ext cx="462798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3249588" y="1959289"/>
            <a:ext cx="2520280" cy="2448272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инус 6"/>
          <p:cNvSpPr/>
          <p:nvPr/>
        </p:nvSpPr>
        <p:spPr>
          <a:xfrm rot="20699839">
            <a:off x="5417502" y="1373684"/>
            <a:ext cx="3333787" cy="1743812"/>
          </a:xfrm>
          <a:prstGeom prst="mathMinus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63102">
            <a:off x="5638876" y="3494089"/>
            <a:ext cx="2608885" cy="191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45601">
            <a:off x="3591468" y="4780794"/>
            <a:ext cx="1903404" cy="1626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386079">
            <a:off x="1363230" y="4057545"/>
            <a:ext cx="2944688" cy="2807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2289">
            <a:off x="818605" y="2040799"/>
            <a:ext cx="241662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 rot="20784612">
            <a:off x="6219312" y="1764631"/>
            <a:ext cx="1804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ВЫБИРАЮ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 rot="1494620">
            <a:off x="5641630" y="4020802"/>
            <a:ext cx="2959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Проявляю интуицию 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1682">
            <a:off x="37935" y="1986415"/>
            <a:ext cx="3936930" cy="394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 rot="18611341">
            <a:off x="1517037" y="4633543"/>
            <a:ext cx="22538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Индивидуален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 rot="20649500">
            <a:off x="749340" y="3195365"/>
            <a:ext cx="24578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самоорганизации своей жизни</a:t>
            </a: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 rot="778410">
            <a:off x="968991" y="2095358"/>
            <a:ext cx="2139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Социализирован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 rot="5244103">
            <a:off x="4274215" y="4509116"/>
            <a:ext cx="19275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Самостоятельно </a:t>
            </a:r>
          </a:p>
          <a:p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планирую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день</a:t>
            </a:r>
            <a:endParaRPr lang="ru-RU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394" y="1143743"/>
            <a:ext cx="809493" cy="83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739" y="4958299"/>
            <a:ext cx="9747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733" y="4346423"/>
            <a:ext cx="9747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736" y="2613919"/>
            <a:ext cx="9747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014" y="1058436"/>
            <a:ext cx="814448" cy="84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516217" y="1058436"/>
            <a:ext cx="605358" cy="67710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445" y="2996952"/>
            <a:ext cx="835003" cy="917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564061" y="1304764"/>
            <a:ext cx="442339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96736" y="2996952"/>
            <a:ext cx="974725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 готов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38861" y="4725144"/>
            <a:ext cx="605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2038861" y="4725144"/>
            <a:ext cx="605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 rot="19602200">
            <a:off x="2038861" y="4725144"/>
            <a:ext cx="605077" cy="37006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43319" y="3183424"/>
            <a:ext cx="50900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 rot="2368352">
            <a:off x="5508104" y="531911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54106" y="620688"/>
            <a:ext cx="347278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РЕЗУЛЬТАТ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800" y="2110110"/>
            <a:ext cx="1992697" cy="202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8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110</Words>
  <Application>Microsoft Office PowerPoint</Application>
  <PresentationFormat>Экран (4:3)</PresentationFormat>
  <Paragraphs>59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Анна</cp:lastModifiedBy>
  <cp:revision>31</cp:revision>
  <dcterms:created xsi:type="dcterms:W3CDTF">2020-12-02T18:06:35Z</dcterms:created>
  <dcterms:modified xsi:type="dcterms:W3CDTF">2023-08-09T16:54:28Z</dcterms:modified>
</cp:coreProperties>
</file>