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71" r:id="rId8"/>
    <p:sldId id="275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204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868" autoAdjust="0"/>
    <p:restoredTop sz="94660"/>
  </p:normalViewPr>
  <p:slideViewPr>
    <p:cSldViewPr snapToGrid="0">
      <p:cViewPr>
        <p:scale>
          <a:sx n="77" d="100"/>
          <a:sy n="77" d="100"/>
        </p:scale>
        <p:origin x="-128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5443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63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7295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222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397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735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13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93534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341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8302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18140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5C4C67-5408-4611-B823-78E20C1F42C1}" type="datetimeFigureOut">
              <a:rPr lang="ru-RU" smtClean="0"/>
              <a:t>09.08.2023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12860-2741-463A-B8A6-67CAD4C23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894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0513" y="1775506"/>
            <a:ext cx="7022939" cy="209043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Технология </a:t>
            </a:r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/>
            </a:r>
            <a:b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r>
              <a:rPr lang="ru-RU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</a:t>
            </a: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Говорящие стены»</a:t>
            </a:r>
            <a:b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1965" y="404664"/>
            <a:ext cx="6192688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81" y="404664"/>
            <a:ext cx="761984" cy="720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735" y="3410399"/>
            <a:ext cx="2755556" cy="26196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3341" y="2842052"/>
            <a:ext cx="3392288" cy="25084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6734432" y="5647038"/>
            <a:ext cx="21253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Воспитатель: Меньшова А.А.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32886" y="6413157"/>
            <a:ext cx="1470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2023 </a:t>
            </a:r>
            <a:r>
              <a:rPr lang="ru-RU" b="1" dirty="0" smtClean="0"/>
              <a:t>г.</a:t>
            </a:r>
            <a:endParaRPr lang="ru-RU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7195" y="3163264"/>
            <a:ext cx="3992563" cy="234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6902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2216" y="531224"/>
            <a:ext cx="8917577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0" i="0" dirty="0" smtClean="0">
                <a:effectLst/>
              </a:rPr>
              <a:t>   </a:t>
            </a:r>
            <a:r>
              <a:rPr lang="ru-RU" sz="2800" b="0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Правильно организованная предметно-развивающая среда в дошкольном учреждении (в группе) предоставляет каждому ребёнку равные возможности для приобретения тех или иных качеств личности, возможности для всестороннего развития. Одним из элементов предметно-развивающей среды является технология «говорящие стены». Ее суть заключается в том, что ребенок, получая необходимую информацию, имеет право выбора планировать свою деятельность и конструктивно использовать информационный ресурс.</a:t>
            </a:r>
            <a:endParaRPr lang="ru-RU" sz="2800" b="0" i="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32253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9302" y="248760"/>
            <a:ext cx="828185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Цель и задачи технологии «Говорящая стена»</a:t>
            </a:r>
          </a:p>
          <a:p>
            <a:pPr algn="ctr"/>
            <a:endParaRPr lang="ru-RU" sz="2400" b="1" i="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Цель:</a:t>
            </a:r>
            <a:r>
              <a:rPr lang="ru-RU" sz="2400" b="0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 Создание условий для полноценного развития дошкольников по всем образовательным областям ФГОС в соответствии с конкретными особенностями и требованиями образовательной программы детского сада.</a:t>
            </a:r>
          </a:p>
          <a:p>
            <a:endParaRPr lang="ru-RU" sz="2400" b="0" i="0" dirty="0" smtClean="0">
              <a:solidFill>
                <a:schemeClr val="tx2">
                  <a:lumMod val="75000"/>
                </a:schemeClr>
              </a:solidFill>
              <a:effectLst/>
            </a:endParaRPr>
          </a:p>
          <a:p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  <a:effectLst/>
              </a:rPr>
              <a:t>Задачи: </a:t>
            </a:r>
            <a:r>
              <a:rPr lang="ru-RU" sz="2400" b="1" i="1" dirty="0" smtClean="0">
                <a:solidFill>
                  <a:schemeClr val="tx2">
                    <a:lumMod val="75000"/>
                  </a:schemeClr>
                </a:solidFill>
              </a:rPr>
              <a:t>1)</a:t>
            </a:r>
            <a:r>
              <a:rPr lang="ru-RU" sz="2400" b="0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Создать атмосферу эмоционального комфорта.</a:t>
            </a:r>
          </a:p>
          <a:p>
            <a:r>
              <a:rPr lang="ru-RU" sz="2400" b="1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               2)</a:t>
            </a:r>
            <a:r>
              <a:rPr lang="ru-RU" sz="2400" b="0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Создать условия для творческого самовыражения.</a:t>
            </a:r>
          </a:p>
          <a:p>
            <a:r>
              <a:rPr lang="ru-RU" sz="2400" b="1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               3)</a:t>
            </a:r>
            <a:r>
              <a:rPr lang="ru-RU" sz="2400" b="0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Создать условия для проявления познавательной активности детей.</a:t>
            </a:r>
          </a:p>
          <a:p>
            <a:r>
              <a:rPr lang="ru-RU" sz="2400" b="1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               4)</a:t>
            </a:r>
            <a:r>
              <a:rPr lang="ru-RU" sz="2400" b="0" i="0" dirty="0" smtClean="0">
                <a:solidFill>
                  <a:schemeClr val="tx2">
                    <a:lumMod val="75000"/>
                  </a:schemeClr>
                </a:solidFill>
                <a:effectLst/>
              </a:rPr>
              <a:t>Создать благоприятные условия для восприятия и созерцания, обращать внимание детей на красоту природы, живописи, предметов декоративно-прикладного искусства, книжных иллюстраций.</a:t>
            </a:r>
            <a:endParaRPr lang="ru-RU" sz="2400" b="0" i="0" dirty="0">
              <a:solidFill>
                <a:schemeClr val="tx2">
                  <a:lumMod val="75000"/>
                </a:schemeClr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7356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1027" y="123568"/>
            <a:ext cx="6955820" cy="2079271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7030A0"/>
                </a:solidFill>
              </a:rPr>
              <a:t>Бизиборд</a:t>
            </a:r>
            <a:endParaRPr lang="ru-RU" sz="54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052" y="3944982"/>
            <a:ext cx="3135085" cy="109728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«</a:t>
            </a:r>
            <a:r>
              <a:rPr lang="en-US" dirty="0" smtClean="0"/>
              <a:t>Busy</a:t>
            </a:r>
            <a:r>
              <a:rPr lang="ru-RU" dirty="0" smtClean="0"/>
              <a:t>» </a:t>
            </a:r>
            <a:r>
              <a:rPr lang="ru-RU" smtClean="0"/>
              <a:t>- занятый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«</a:t>
            </a:r>
            <a:r>
              <a:rPr lang="en-US" dirty="0" smtClean="0"/>
              <a:t>Board</a:t>
            </a:r>
            <a:r>
              <a:rPr lang="ru-RU" dirty="0" smtClean="0"/>
              <a:t>»</a:t>
            </a:r>
            <a:r>
              <a:rPr lang="en-US" dirty="0" smtClean="0"/>
              <a:t> -</a:t>
            </a:r>
            <a:r>
              <a:rPr lang="ru-RU" dirty="0" smtClean="0"/>
              <a:t> доска </a:t>
            </a:r>
            <a:endParaRPr lang="ru-RU" dirty="0"/>
          </a:p>
        </p:txBody>
      </p:sp>
      <p:pic>
        <p:nvPicPr>
          <p:cNvPr id="6" name="Объект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4647" y="3299254"/>
            <a:ext cx="3285685" cy="32992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69" y="993571"/>
            <a:ext cx="3623104" cy="28246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525" y="1716174"/>
            <a:ext cx="3993027" cy="234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28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0365" y="208715"/>
            <a:ext cx="8214561" cy="1325563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/>
            </a:r>
            <a:br>
              <a:rPr lang="ru-RU" sz="4800" b="1" dirty="0" smtClean="0"/>
            </a:br>
            <a:r>
              <a:rPr lang="ru-RU" sz="4800" b="1" dirty="0" smtClean="0"/>
              <a:t>Игровой обучающий комплекс </a:t>
            </a:r>
            <a:br>
              <a:rPr lang="ru-RU" sz="4800" b="1" dirty="0" smtClean="0"/>
            </a:br>
            <a:endParaRPr lang="ru-RU" sz="48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78" y="2984157"/>
            <a:ext cx="4053065" cy="3144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253" y="1859692"/>
            <a:ext cx="4201297" cy="3150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868562" y="5399903"/>
            <a:ext cx="3249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tx2">
                    <a:lumMod val="50000"/>
                  </a:schemeClr>
                </a:solidFill>
              </a:rPr>
              <a:t>С использованием  магнитного конструктора</a:t>
            </a:r>
            <a:endParaRPr lang="ru-RU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04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5\DSC0115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567" y="1427207"/>
            <a:ext cx="3892378" cy="381205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12" y="2804984"/>
            <a:ext cx="4014205" cy="35710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1717589" y="284205"/>
            <a:ext cx="5980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srgbClr val="C00000"/>
                </a:solidFill>
              </a:rPr>
              <a:t>Грифельная стена, маркерная стена </a:t>
            </a:r>
          </a:p>
        </p:txBody>
      </p:sp>
    </p:spTree>
    <p:extLst>
      <p:ext uri="{BB962C8B-B14F-4D97-AF65-F5344CB8AC3E}">
        <p14:creationId xmlns:p14="http://schemas.microsoft.com/office/powerpoint/2010/main" val="1425738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273" y="129996"/>
            <a:ext cx="7886700" cy="67119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b="1" dirty="0" smtClean="0"/>
              <a:t>Сенсорное панно</a:t>
            </a:r>
            <a:endParaRPr lang="ru-RU" sz="5400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10100">
            <a:off x="802459" y="1896763"/>
            <a:ext cx="7340221" cy="4293973"/>
          </a:xfrm>
        </p:spPr>
      </p:pic>
    </p:spTree>
    <p:extLst>
      <p:ext uri="{BB962C8B-B14F-4D97-AF65-F5344CB8AC3E}">
        <p14:creationId xmlns:p14="http://schemas.microsoft.com/office/powerpoint/2010/main" val="546313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78377"/>
            <a:ext cx="7886700" cy="125403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/>
              <a:t>Все виды стендов и досок с магнитной поверхностью</a:t>
            </a:r>
            <a:endParaRPr lang="ru-RU" sz="48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56455"/>
            <a:ext cx="7055708" cy="39758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09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843" y="2246811"/>
            <a:ext cx="8872402" cy="1533935"/>
          </a:xfrm>
        </p:spPr>
        <p:txBody>
          <a:bodyPr>
            <a:noAutofit/>
          </a:bodyPr>
          <a:lstStyle/>
          <a:p>
            <a:pPr algn="ctr"/>
            <a:r>
              <a:rPr lang="ru-RU" sz="5400" b="1" dirty="0" smtClean="0">
                <a:solidFill>
                  <a:srgbClr val="32048E"/>
                </a:solidFill>
              </a:rPr>
              <a:t>Всем творческих успехов!!!</a:t>
            </a:r>
            <a:br>
              <a:rPr lang="ru-RU" sz="5400" b="1" dirty="0" smtClean="0">
                <a:solidFill>
                  <a:srgbClr val="32048E"/>
                </a:solidFill>
              </a:rPr>
            </a:br>
            <a:r>
              <a:rPr lang="ru-RU" sz="5400" b="1" dirty="0" smtClean="0">
                <a:solidFill>
                  <a:srgbClr val="32048E"/>
                </a:solidFill>
              </a:rPr>
              <a:t>Спасибо за внимание!!!</a:t>
            </a:r>
            <a:endParaRPr lang="ru-RU" sz="5400" b="1" dirty="0">
              <a:solidFill>
                <a:srgbClr val="3204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65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355</TotalTime>
  <Words>119</Words>
  <Application>Microsoft Office PowerPoint</Application>
  <PresentationFormat>Экран (4:3)</PresentationFormat>
  <Paragraphs>21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Технология  «Говорящие стены» </vt:lpstr>
      <vt:lpstr>Презентация PowerPoint</vt:lpstr>
      <vt:lpstr>Презентация PowerPoint</vt:lpstr>
      <vt:lpstr>Бизиборд</vt:lpstr>
      <vt:lpstr>  Игровой обучающий комплекс  </vt:lpstr>
      <vt:lpstr>Презентация PowerPoint</vt:lpstr>
      <vt:lpstr>Сенсорное панно</vt:lpstr>
      <vt:lpstr>Все виды стендов и досок с магнитной поверхностью</vt:lpstr>
      <vt:lpstr>Всем творческих успехов!!! Спасибо за внимание!!!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 «Говорящие стены»</dc:title>
  <dc:creator>Пётр Семченков</dc:creator>
  <cp:lastModifiedBy>Анна</cp:lastModifiedBy>
  <cp:revision>19</cp:revision>
  <cp:lastPrinted>2019-02-20T12:34:59Z</cp:lastPrinted>
  <dcterms:created xsi:type="dcterms:W3CDTF">2019-02-19T14:42:27Z</dcterms:created>
  <dcterms:modified xsi:type="dcterms:W3CDTF">2023-08-09T16:53:56Z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953308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S9.0.1</vt:lpwstr>
  </property>
</Properties>
</file>