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364" y="-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B440E-DAF7-4895-A257-ACD7715A803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D8FE-EF33-443A-8CE1-35031FFEF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38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B440E-DAF7-4895-A257-ACD7715A803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D8FE-EF33-443A-8CE1-35031FFEF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695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B440E-DAF7-4895-A257-ACD7715A803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D8FE-EF33-443A-8CE1-35031FFEF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69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B440E-DAF7-4895-A257-ACD7715A803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D8FE-EF33-443A-8CE1-35031FFEF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996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B440E-DAF7-4895-A257-ACD7715A803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D8FE-EF33-443A-8CE1-35031FFEF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45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B440E-DAF7-4895-A257-ACD7715A803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D8FE-EF33-443A-8CE1-35031FFEF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8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B440E-DAF7-4895-A257-ACD7715A803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D8FE-EF33-443A-8CE1-35031FFEF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1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B440E-DAF7-4895-A257-ACD7715A803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D8FE-EF33-443A-8CE1-35031FFEF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979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B440E-DAF7-4895-A257-ACD7715A803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D8FE-EF33-443A-8CE1-35031FFEF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59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B440E-DAF7-4895-A257-ACD7715A803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D8FE-EF33-443A-8CE1-35031FFEF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745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B440E-DAF7-4895-A257-ACD7715A803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D8FE-EF33-443A-8CE1-35031FFEF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25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B440E-DAF7-4895-A257-ACD7715A803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DD8FE-EF33-443A-8CE1-35031FFEF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4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26" y="3460522"/>
            <a:ext cx="4868730" cy="38926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4664" y="395536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3426" y="395536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57" y="395536"/>
            <a:ext cx="5694363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4957" y="2195736"/>
            <a:ext cx="5714444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Квест-игра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ea typeface="Times New Roman"/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«Космическое  путешествие»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60848" y="3275856"/>
            <a:ext cx="3456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(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подготовительная группа)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33056" y="5796136"/>
            <a:ext cx="23963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</a:p>
          <a:p>
            <a:pPr algn="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Меньшова А.А.</a:t>
            </a:r>
          </a:p>
          <a:p>
            <a:pPr algn="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квалификационная категория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36912" y="8460432"/>
            <a:ext cx="2605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2023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12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</p:spPr>
      </p:pic>
      <p:sp>
        <p:nvSpPr>
          <p:cNvPr id="5" name="TextBox 4"/>
          <p:cNvSpPr txBox="1"/>
          <p:nvPr/>
        </p:nvSpPr>
        <p:spPr>
          <a:xfrm>
            <a:off x="836712" y="827584"/>
            <a:ext cx="5260640" cy="802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Ведущий: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Молодцы!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Время движется вперед, надо продолжать полет. 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Наш компьютер показывает курс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Отправляемся на следующую планету! А что же это за планета такая с кольцами?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Правильно, Сатурн. (на слайде)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Ведущий: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 каждой планеты есть что-то своё,</a:t>
            </a:r>
            <a:b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Что ярче всего отличает её.</a:t>
            </a:r>
            <a:b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Сатурн непременно узнаешь в лицо –</a:t>
            </a:r>
            <a:b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Его окружает большое кольцо.</a:t>
            </a:r>
            <a:b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Видите, какое кольцо вокруг Сатурна.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 уже засиделись, пора отправиться полетать в космос.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Одевайте скафандры, вокруг мы видим маленькие шаттлы. Вы будете летать вокруг них, а по окончании музыки надо будет занять свободный шаттл, кто не успеет, возвращается на корабль. Посмотрим, кто самый ловкий!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Игра «Сатурн».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Обручей меньше чем детей. Дети бегают под космическую музыку между обручами. Когда заканчивается музыка, надо занять свободный обруч. Игра продолжается, пока не останется один ребёнок.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Ведущий: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 Наш бортовой компьютер показывает следующий курс! Как вы думаете, куда?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(На слайде Земля)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Погостили мы в космосе, пора возвращаться домой.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Мы возвращаемся на родную планету.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Звучит «космическая музыка».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Добрались мы до Земли,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Все в космической пыли.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211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29399" cy="9144000"/>
          </a:xfrm>
        </p:spPr>
      </p:pic>
      <p:sp>
        <p:nvSpPr>
          <p:cNvPr id="5" name="TextBox 4"/>
          <p:cNvSpPr txBox="1"/>
          <p:nvPr/>
        </p:nvSpPr>
        <p:spPr>
          <a:xfrm>
            <a:off x="1628800" y="827584"/>
            <a:ext cx="4176464" cy="5204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Путешествовать в космосе интересно, но нет ничего лучше родного дома!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 наш дом - это Земля.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Всем можно выйти из корабля!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 выстраиваются полукругом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Ребёнок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Есть одна планета-сад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этом космосе холодном.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Только здесь леса шумят,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Птиц скликая перелетных,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Песня «Прекрасная планета»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дверь передают письмо.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 читает письмо: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«Молодцы, ребята! Раз вы смогли пройти все испытания и вернуться на Землю, мы принимаем вас в отряд юных космонавтов»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Вручение медалей.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Ведущий.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Ребята, вам понравилось наше путешествие?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Желаю вам расти всем  здоровыми и смелыми, как наши космонавты!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 теперь отправляйтесь на отдых после нашего нелёгкого путешествия!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группе вас ждёт угощение!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10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251520"/>
            <a:ext cx="6120680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324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008" y="-180528"/>
            <a:ext cx="6858000" cy="932452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611560"/>
            <a:ext cx="5616624" cy="8003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2066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</p:spPr>
      </p:pic>
      <p:sp>
        <p:nvSpPr>
          <p:cNvPr id="5" name="TextBox 4"/>
          <p:cNvSpPr txBox="1"/>
          <p:nvPr/>
        </p:nvSpPr>
        <p:spPr>
          <a:xfrm>
            <a:off x="764704" y="827583"/>
            <a:ext cx="5544616" cy="5472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         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Квест 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игра 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«Космическое  путешествие». 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endParaRPr lang="ru-RU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Цель: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создать условия для расширения представлений детей о космосе, работе космонавтов; вызвать познавательный интерес к космосу.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Внедрение наиболее эффективных форм работы, посредством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квест-технологии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Задачи:</a:t>
            </a:r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Образовательная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формировать элементарные представления о космосе, планетах;</a:t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расширять знания об освоении космоса, полёте Гагарина в космос, о качествах космонавтов;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развивать физические качества личности: быстроту, ловкость, выносливость, подвижность;</a:t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развивающая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развивать поисковую активность, стремление к новизне, расширять кругозор, сообразительность, творчество;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воспитательная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воспитывать социально-коммуникативные навыки сотрудничества и доброжелательности.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воспитывать чувство патриотизма, гордости за нашу страну, любознательность;</a:t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обогащать словарный запас .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Предварительная работа: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знакомство с профессией космонавта,</a:t>
            </a:r>
            <a:b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чтение рассказов, заучивание стихов о космосе,</a:t>
            </a:r>
            <a:b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24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</p:spPr>
      </p:pic>
      <p:sp>
        <p:nvSpPr>
          <p:cNvPr id="5" name="TextBox 4"/>
          <p:cNvSpPr txBox="1"/>
          <p:nvPr/>
        </p:nvSpPr>
        <p:spPr>
          <a:xfrm>
            <a:off x="1052736" y="755575"/>
            <a:ext cx="5256584" cy="7958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рассматривание фотографий, открыток с изображением космоса, энциклопедий.</a:t>
            </a:r>
            <a:b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просмотр видеороликов о космосе.</a:t>
            </a:r>
            <a:b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Оборудование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проектор, обручи, предметы разной формы (метеориты), макет ракеты,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звездочка с прикрепленным к ней письмом, медали и призы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Место проведения: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музыкальный, спортивный зал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Участники: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дети,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педагоги</a:t>
            </a:r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Методика проведения:</a:t>
            </a:r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Звучит песня про космонавтов в исполнении Dj Rich; дети, маршируя, входят в зал.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Ведущий: 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Дорогие ребята, мы с вами собрались на празднике, посвященному Дню космонавтики. Люди с давних времён мечтали освоить космическое пространство.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12 апреля 1961 года в космос впервые в мире на космическом корабле «Восток» поднялся человек. Это был наш соотечественник. Кто знает, как его звали?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Дети: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Юрий Алексеевич Гагарин.</a:t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космическом корабле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Он летел в межпланетной мгле,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Совершив вокруг Земли виток.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 корабль назывался «Восток».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Звучит фонограмма голоса Ю. Левитана о полете Ю. А. Гагарина в космос.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Ребенок: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космической ракете</a:t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названием "Восток"</a:t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Он первым на планете</a:t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Подняться к звёздам смог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Поёт об этом песни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Весенняя капель.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Навеки будут вместе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Гагарин и апрель.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endParaRPr lang="ru-RU"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2516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</p:spPr>
      </p:pic>
      <p:sp>
        <p:nvSpPr>
          <p:cNvPr id="9" name="TextBox 8"/>
          <p:cNvSpPr txBox="1"/>
          <p:nvPr/>
        </p:nvSpPr>
        <p:spPr>
          <a:xfrm>
            <a:off x="1412776" y="755576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556792" y="75557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92696" y="-10432107"/>
            <a:ext cx="5544616" cy="1689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тех пор приблизились неведомые дали,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Осваивают космос корабли…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начинал – российский славный парень,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Гагарин  - первый космонавт Земли!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Ведущий: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Послушайте запись голоса Гагарина, когда он впервые взлетел!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была сделана 60 лет назад!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голоса Гагарина при взлёте.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Звучит «космическая музыка, в зал влетает звездочка с письмом.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Посмотрите, к нам прилетело космическое послание, давайте его прочтем: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«Дорогие ребята! Пишут вам космонавты с космической станции. Кто из вас хотел бы полететь к звездам, стать космическим путешественником?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Приглашаем вас в полёт! Но в пути вас ждут разные испытания и неожиданности, ведь на каждой остановке мы оставили вам задания!  Путь вам покажет бортовой компьютер, если вы справитесь с заданиями! А в конце вас будет ждать сюрприз!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вам взять с собой быстроту, смелость, находчивость, смекалку и пожелать друг другу успехов.»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вы готовы в путешествие?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Ведущий: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ракетой управлять,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смелым, сильным стать,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Слабых в космос не берут,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полет - нелегкий труд!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Начнём мы с тренировки.</a:t>
            </a:r>
          </a:p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Разминка «Космодром».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 готово для полёта, 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поднимают руки сначала вперёд, затем вверх).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Ждут ракеты всех ребят. 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(Соединяют пальцы над головой, изображая ракету)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 времени для взлёта,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(Маршируют на месте).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Космонавты встали в ряд. 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(Встали прыжком – ноги врозь, руки на поясе).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71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</p:spPr>
      </p:pic>
      <p:sp>
        <p:nvSpPr>
          <p:cNvPr id="5" name="TextBox 4"/>
          <p:cNvSpPr txBox="1"/>
          <p:nvPr/>
        </p:nvSpPr>
        <p:spPr>
          <a:xfrm>
            <a:off x="836712" y="827584"/>
            <a:ext cx="5400600" cy="5175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Поклонились вправо, влево, </a:t>
            </a:r>
            <a:r>
              <a:rPr lang="ru-RU" sz="12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(Делают наклоны в стороны)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Отдадим земной поклон.</a:t>
            </a:r>
            <a:r>
              <a:rPr lang="ru-RU" sz="12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(Делают наклоны вперёд).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Вот ракета полетела. </a:t>
            </a:r>
            <a:r>
              <a:rPr lang="ru-RU" sz="12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(Делают прыжки на двух ногах).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Опустел наш космодром. </a:t>
            </a:r>
            <a:r>
              <a:rPr lang="ru-RU" sz="12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(Приседают на корточки, затем поднимаются).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А теперь нам пора в ракету! Но в неё ведёт узкий входной отсек!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Детям предлагается пролезть в «отсек космического корабля» (через шесть обручей, выставленных в ряд). Дети рассаживаются.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Ведущий.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Экипаж к полету готов?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Готов!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Ведущий.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Ракета к запуску готова. Начинаем обратный отсчет.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Все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(хором). Пять, четыре, три, два, один. Пуск!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Звук запуска ракеты.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Ведущий. 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Наш бортовой корабль показывает курс на Луну. Что такое Луна?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Луна – это спутник Земли.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 «летят», на экране виды космоса. Изображение Луны.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Ведущий: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Мы приближаемся к Луне. Все прилунились.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Какое же задание нас ждёт?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Находит задание: «Спеть песню космонавтов».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 исполняют песню «Песенка юных космонавтов» Муз. А. Филиппенко</a:t>
            </a:r>
            <a:b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   Ведущий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задание выполнено. Наш бортовой компьютер показывает курс дальше!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Ребята, а на какой планете мы с вами живем?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3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00" y="-180528"/>
            <a:ext cx="7200800" cy="9324528"/>
          </a:xfrm>
        </p:spPr>
      </p:pic>
      <p:sp>
        <p:nvSpPr>
          <p:cNvPr id="5" name="TextBox 4"/>
          <p:cNvSpPr txBox="1"/>
          <p:nvPr/>
        </p:nvSpPr>
        <p:spPr>
          <a:xfrm>
            <a:off x="764704" y="251520"/>
            <a:ext cx="5688632" cy="6658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Посмотрите, какая красивая Земля из космоса!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(на слайде изображение Земли, потом Марса).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экране появляется планета Марс.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Ведущий: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Пустыня красного песка,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Колючий вихрь издалека,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Мы убеждаемся с тоской,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Что нет там жизни никакой.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Следующая остановка на пути-планета Марс. На ней нас ждёт задание!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 выполнить его мы приглашаем…(имена детей, которые читают стихотворение)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Задание: Знаете ли вы  планеты Солнечной системы?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 читают стихотворение А. Хайта.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1-й ребенок.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порядку все планеты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Назовет любой из нас: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 - Меркурий,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Два - Венера,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Три - Земля,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Четыре - Марс.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2-й ребенок.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Пять - Юпитер,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Шесть - Сатурн,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Семь - Уран,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 ним - Нептун.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Ведущий: 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Давайте хором повторим название планет!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 называют.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Ведущий.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Прощай, Марс!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Мы летим дальше.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компьютере появилось новое сообщение.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«Внимание! Внимание! Ожидается метеоритный дождь!»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Ребята, вы знаете, что такое метеориты? Правильно, это осколки планет и звёзд.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77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</p:spPr>
      </p:pic>
      <p:sp>
        <p:nvSpPr>
          <p:cNvPr id="5" name="TextBox 4"/>
          <p:cNvSpPr txBox="1"/>
          <p:nvPr/>
        </p:nvSpPr>
        <p:spPr>
          <a:xfrm>
            <a:off x="1052736" y="755576"/>
            <a:ext cx="4824536" cy="6514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Метеоры могут повредить нашу ракету.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Необходимо собрать метеориты в специальные ловушки. Одеваем скафандры и выходим в космос спасать наш корабль.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Ребята, разложите метеориты в 3 обруча-ловушки: красный, синий и зелёный.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(В красный обруч необходимо собрать метеориты квадратной формы, в зелёный – круглой, в синий – треугольные)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Надо успеть собрать метеориты, пока звучит музыка.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Игра «Собери метеориты»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Ведущий: Молодцы! Теперь метеоритный дождь нам не страшен!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Членам космической экспедиции занять места на борту корабля.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Звучит «космическая музыка».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Ведущий: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В небе звезды ярко светят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ракету нашу ждут.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космос мы сейчас проложим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Наш космический маршрут.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Следующая на пути самая большая планета Солнечной системы. Как она называется?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– Юпитер. (На слайде)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Эта  планета вся состоит из газа. Но у Юпитера есть целых 79 спутников! Поэтому приземлимся мы на спутнике Юпитера – Ио. (На слайде)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4704" y="7273963"/>
            <a:ext cx="5328592" cy="887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Ио - Это настоящее вулканическое царство. По большей части он состоит из расплавленного железа. Ходить по Ио мы не сможем.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413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</p:spPr>
      </p:pic>
      <p:sp>
        <p:nvSpPr>
          <p:cNvPr id="5" name="TextBox 4"/>
          <p:cNvSpPr txBox="1"/>
          <p:nvPr/>
        </p:nvSpPr>
        <p:spPr>
          <a:xfrm>
            <a:off x="1196752" y="683568"/>
            <a:ext cx="4824536" cy="556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Как же нам передвигаться, чтобы найти следующее задание?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Нам нужно прыгать, чтобы не обжечься, а заодно и проверить ваши физические способности. А вот и аппараты для передвижения по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Ио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«Прыжки»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 прыгают по прямой до конуса и обратно.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Ведущий: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А вот и задание от космонавтов! Надо ответить на вопросы!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Если ответите правильно, то наш компьютер покажет отгадки!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(на слайде появляются отгадки по мере отгадывания детьми).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Самая близкая к Земле звезда? (Солнце.)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Кто первый полетел в космос? (Ю. Гагарин.)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 Как называется место, с которого запускается космический корабль? (Космодром.)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 Первая женщина-космонавт? (В. Терешкова.)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5. Клички первых собак, которые побывали в космосе? (Белка, Стрелка.)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6. Как называется скопление звезд? (Созвездие.)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7. Самая большая планета Солнечной системы? (Юпитер.)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8. Когда мы отмечаем День космонавтики? (12 апреля.)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Я помогу вам, но для начала отгадайте мои космические загадки: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Планета голубая, любимая, родная,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Она твоя, она моя, а называется…(Земля)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Освещает ночью путь,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Звездам не дает заснуть.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Пусть все спят - ей не до сна,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небе светит нам ... (Луна).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20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</p:spPr>
      </p:pic>
      <p:sp>
        <p:nvSpPr>
          <p:cNvPr id="5" name="TextBox 4"/>
          <p:cNvSpPr txBox="1"/>
          <p:nvPr/>
        </p:nvSpPr>
        <p:spPr>
          <a:xfrm>
            <a:off x="908720" y="755576"/>
            <a:ext cx="5256584" cy="5243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Выше леса, выше гор расстилается ковер.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Он всегда раскинут над тобой и надо мной,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То он серый, то он синий, то он ярко-голубой.       (Небо.)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Чтобы глаз вооружить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И со звездами дружить,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Млечный путь увидеть чтоб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Нужен мощный ... (телескоп).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До Луны не может птица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Долететь и прилуниться,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Но зато умеет это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Делать быстрая ... (ракета).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Сверкая огромным хвостом в темноте,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Несется среди ярких звезд в пустоте.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Она не звезда, не планета,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Загадка Вселенной - ... (комета).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Специальный космический есть аппарат,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Сигналы на Землю он шлет всем подряд.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Как одинокий таинственный путник,</a:t>
            </a:r>
            <a:endParaRPr lang="ru-RU" sz="1200" dirty="0">
              <a:ea typeface="Calibri"/>
              <a:cs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Летит по орбите искусственный ... (спутник).</a:t>
            </a:r>
            <a:endParaRPr lang="ru-RU" sz="12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3877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337</Words>
  <Application>Microsoft Office PowerPoint</Application>
  <PresentationFormat>Экран (4:3)</PresentationFormat>
  <Paragraphs>239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Анна</cp:lastModifiedBy>
  <cp:revision>10</cp:revision>
  <dcterms:created xsi:type="dcterms:W3CDTF">2023-03-20T18:30:33Z</dcterms:created>
  <dcterms:modified xsi:type="dcterms:W3CDTF">2023-03-21T19:11:36Z</dcterms:modified>
</cp:coreProperties>
</file>