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2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551E-D99D-4788-8D4A-5B39E6DF43A0}" type="datetimeFigureOut">
              <a:rPr lang="ru-RU" smtClean="0"/>
              <a:t>21.05.2022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F5159-A1FD-4AFA-B9D9-5C4FDE2B0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2330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551E-D99D-4788-8D4A-5B39E6DF43A0}" type="datetimeFigureOut">
              <a:rPr lang="ru-RU" smtClean="0"/>
              <a:t>21.05.2022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F5159-A1FD-4AFA-B9D9-5C4FDE2B0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7853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551E-D99D-4788-8D4A-5B39E6DF43A0}" type="datetimeFigureOut">
              <a:rPr lang="ru-RU" smtClean="0"/>
              <a:t>21.05.2022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F5159-A1FD-4AFA-B9D9-5C4FDE2B0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8434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551E-D99D-4788-8D4A-5B39E6DF43A0}" type="datetimeFigureOut">
              <a:rPr lang="ru-RU" smtClean="0"/>
              <a:t>21.05.2022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F5159-A1FD-4AFA-B9D9-5C4FDE2B0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4028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551E-D99D-4788-8D4A-5B39E6DF43A0}" type="datetimeFigureOut">
              <a:rPr lang="ru-RU" smtClean="0"/>
              <a:t>21.05.2022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F5159-A1FD-4AFA-B9D9-5C4FDE2B0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408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551E-D99D-4788-8D4A-5B39E6DF43A0}" type="datetimeFigureOut">
              <a:rPr lang="ru-RU" smtClean="0"/>
              <a:t>21.05.2022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F5159-A1FD-4AFA-B9D9-5C4FDE2B0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363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551E-D99D-4788-8D4A-5B39E6DF43A0}" type="datetimeFigureOut">
              <a:rPr lang="ru-RU" smtClean="0"/>
              <a:t>21.05.2022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F5159-A1FD-4AFA-B9D9-5C4FDE2B0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495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551E-D99D-4788-8D4A-5B39E6DF43A0}" type="datetimeFigureOut">
              <a:rPr lang="ru-RU" smtClean="0"/>
              <a:t>21.05.2022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F5159-A1FD-4AFA-B9D9-5C4FDE2B0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9710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551E-D99D-4788-8D4A-5B39E6DF43A0}" type="datetimeFigureOut">
              <a:rPr lang="ru-RU" smtClean="0"/>
              <a:t>21.05.2022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F5159-A1FD-4AFA-B9D9-5C4FDE2B0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043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551E-D99D-4788-8D4A-5B39E6DF43A0}" type="datetimeFigureOut">
              <a:rPr lang="ru-RU" smtClean="0"/>
              <a:t>21.05.2022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F5159-A1FD-4AFA-B9D9-5C4FDE2B0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8834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551E-D99D-4788-8D4A-5B39E6DF43A0}" type="datetimeFigureOut">
              <a:rPr lang="ru-RU" smtClean="0"/>
              <a:t>21.05.2022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F5159-A1FD-4AFA-B9D9-5C4FDE2B0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2027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EC551E-D99D-4788-8D4A-5B39E6DF43A0}" type="datetimeFigureOut">
              <a:rPr lang="ru-RU" smtClean="0"/>
              <a:t>21.05.2022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DF5159-A1FD-4AFA-B9D9-5C4FDE2B0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856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268761"/>
            <a:ext cx="3930691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429000"/>
            <a:ext cx="3707904" cy="2780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4139" y="3429001"/>
            <a:ext cx="2186989" cy="31906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467544" y="260649"/>
            <a:ext cx="8136904" cy="9541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Нетрадиционная  техника  рисования </a:t>
            </a:r>
          </a:p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с  малышами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0538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66591">
            <a:off x="2562379" y="635735"/>
            <a:ext cx="2787775" cy="3717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743" y="4065467"/>
            <a:ext cx="3360373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7265">
            <a:off x="5271881" y="245743"/>
            <a:ext cx="2905456" cy="39644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21656">
            <a:off x="539745" y="2288329"/>
            <a:ext cx="2207547" cy="41019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29975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4939">
            <a:off x="2322476" y="252625"/>
            <a:ext cx="4041012" cy="38744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987368"/>
            <a:ext cx="2952328" cy="3402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988">
            <a:off x="1403648" y="3266982"/>
            <a:ext cx="2736304" cy="32504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1670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6</Words>
  <Application>Microsoft Office PowerPoint</Application>
  <PresentationFormat>Экран (4:3)</PresentationFormat>
  <Paragraphs>2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Анна</dc:creator>
  <cp:lastModifiedBy>Анна</cp:lastModifiedBy>
  <cp:revision>3</cp:revision>
  <dcterms:created xsi:type="dcterms:W3CDTF">2022-05-21T17:26:47Z</dcterms:created>
  <dcterms:modified xsi:type="dcterms:W3CDTF">2022-05-21T17:51:15Z</dcterms:modified>
</cp:coreProperties>
</file>